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7" roundtripDataSignature="AMtx7mjwci7t9mK+26ur2VF7yorn9dh/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86aa3f5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86aa3f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3" name="Google Shape;83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8" name="Google Shape;58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 amt="40000"/>
          </a:blip>
          <a:srcRect b="365" l="0" r="0" t="817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>
            <p:ph type="ctrTitle"/>
          </p:nvPr>
        </p:nvSpPr>
        <p:spPr>
          <a:xfrm>
            <a:off x="723900" y="965200"/>
            <a:ext cx="7696200" cy="3564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Font typeface="Calibri"/>
              <a:buNone/>
            </a:pPr>
            <a:r>
              <a:rPr lang="en-US" sz="8500"/>
              <a:t>Plataforma Web Beatbox Chile</a:t>
            </a:r>
            <a:endParaRPr/>
          </a:p>
        </p:txBody>
      </p:sp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723900" y="4572002"/>
            <a:ext cx="7696200" cy="120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Integrantes: Ayrton Catri – Alexander Pizarro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Asignatura: Capstone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Profesor: Fernando Herrera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Fecha: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upa resalta un rendimiento económico decreciente" id="237" name="Google Shape;237;p9"/>
          <p:cNvPicPr preferRelativeResize="0"/>
          <p:nvPr/>
        </p:nvPicPr>
        <p:blipFill rotWithShape="1">
          <a:blip r:embed="rId3">
            <a:alphaModFix amt="35000"/>
          </a:blip>
          <a:srcRect b="-1" l="0" r="1099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Próximos Pasos (Fase 2 y 3)</a:t>
            </a:r>
            <a:endParaRPr/>
          </a:p>
        </p:txBody>
      </p:sp>
      <p:sp>
        <p:nvSpPr>
          <p:cNvPr id="239" name="Google Shape;239;p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• Implementación de e-commerce y estadísticas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• Pruebas y despliegue en producción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• Documentación final y entrega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El contenido generado por IA puede ser incorrecto." id="109" name="Google Shape;109;p2"/>
          <p:cNvPicPr preferRelativeResize="0"/>
          <p:nvPr/>
        </p:nvPicPr>
        <p:blipFill rotWithShape="1">
          <a:blip r:embed="rId3">
            <a:alphaModFix amt="25000"/>
          </a:blip>
          <a:srcRect b="-1" l="1" r="13997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Introducción / Contexto</a:t>
            </a:r>
            <a:endParaRPr/>
          </a:p>
        </p:txBody>
      </p:sp>
      <p:grpSp>
        <p:nvGrpSpPr>
          <p:cNvPr id="111" name="Google Shape;111;p2"/>
          <p:cNvGrpSpPr/>
          <p:nvPr/>
        </p:nvGrpSpPr>
        <p:grpSpPr>
          <a:xfrm>
            <a:off x="628650" y="1874594"/>
            <a:ext cx="7886700" cy="4253399"/>
            <a:chOff x="0" y="48969"/>
            <a:chExt cx="7886700" cy="4253399"/>
          </a:xfrm>
        </p:grpSpPr>
        <p:sp>
          <p:nvSpPr>
            <p:cNvPr id="112" name="Google Shape;112;p2"/>
            <p:cNvSpPr/>
            <p:nvPr/>
          </p:nvSpPr>
          <p:spPr>
            <a:xfrm>
              <a:off x="0" y="48969"/>
              <a:ext cx="7886700" cy="135252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66025" y="114994"/>
              <a:ext cx="7754650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Proyecto APT: Plataforma web para la comunidad Beatbox Chile.</a:t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0" y="1499409"/>
              <a:ext cx="7886700" cy="135252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66025" y="1565434"/>
              <a:ext cx="7754650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Justificación: Relevancia para la comunidad de beatbox y campo laboral.</a:t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0" y="2949848"/>
              <a:ext cx="7886700" cy="135252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66025" y="3015873"/>
              <a:ext cx="7754650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Beneficio: Conexión, visibilidad y gestión profesional.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 amt="25000"/>
          </a:blip>
          <a:srcRect b="0" l="1796" r="1053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Objetivo General y Específicos</a:t>
            </a:r>
            <a:endParaRPr/>
          </a:p>
        </p:txBody>
      </p:sp>
      <p:grpSp>
        <p:nvGrpSpPr>
          <p:cNvPr id="124" name="Google Shape;124;p3"/>
          <p:cNvGrpSpPr/>
          <p:nvPr/>
        </p:nvGrpSpPr>
        <p:grpSpPr>
          <a:xfrm>
            <a:off x="3152393" y="1825797"/>
            <a:ext cx="2839212" cy="4350992"/>
            <a:chOff x="2523743" y="172"/>
            <a:chExt cx="2839212" cy="4350992"/>
          </a:xfrm>
        </p:grpSpPr>
        <p:sp>
          <p:nvSpPr>
            <p:cNvPr id="125" name="Google Shape;125;p3"/>
            <p:cNvSpPr/>
            <p:nvPr/>
          </p:nvSpPr>
          <p:spPr>
            <a:xfrm>
              <a:off x="2523743" y="172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2549180" y="25609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 GENERAL:</a:t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23743" y="547303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2549180" y="572740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UNA PLATAFORMA WEB MODERNA Y SEGURA PARA AUDICIONES, EVENTOS, ESTADÍSTICAS Y E-COMMERCE.</a:t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23743" y="1094434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2549180" y="1119871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OBJETIVOS ESPECÍFICOS: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523743" y="1641565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2549180" y="1667002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RECEPCIÓN DE AUDICIONES (WILDCARDS)</a:t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523743" y="2188695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2549180" y="2214132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GESTIÓN DE EVENTOS CON ESTADÍSTICAS</a:t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523743" y="2735826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2549180" y="2761263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IMPLEMENTACIÓN DE E-COMMERCE</a:t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523743" y="3282957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2549180" y="3308394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AUTENTICACIÓN SEGURA Y ADMINISTRACIÓN</a:t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523743" y="3830088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2549180" y="3855525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SECCIÓN 'QUIÉNES SOMOS' Y BUZÓN DE IDEAS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/>
          <p:cNvPicPr preferRelativeResize="0"/>
          <p:nvPr/>
        </p:nvPicPr>
        <p:blipFill rotWithShape="1">
          <a:blip r:embed="rId3">
            <a:alphaModFix amt="25000"/>
          </a:blip>
          <a:srcRect b="-1" l="2119" r="8879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 con Perfil de Egreso</a:t>
            </a:r>
            <a:endParaRPr/>
          </a:p>
        </p:txBody>
      </p:sp>
      <p:grpSp>
        <p:nvGrpSpPr>
          <p:cNvPr id="147" name="Google Shape;147;p4"/>
          <p:cNvGrpSpPr/>
          <p:nvPr/>
        </p:nvGrpSpPr>
        <p:grpSpPr>
          <a:xfrm>
            <a:off x="2396882" y="1826176"/>
            <a:ext cx="4350234" cy="4350234"/>
            <a:chOff x="1768232" y="551"/>
            <a:chExt cx="4350234" cy="4350234"/>
          </a:xfrm>
        </p:grpSpPr>
        <p:sp>
          <p:nvSpPr>
            <p:cNvPr id="148" name="Google Shape;148;p4"/>
            <p:cNvSpPr/>
            <p:nvPr/>
          </p:nvSpPr>
          <p:spPr>
            <a:xfrm>
              <a:off x="3075928" y="551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BF504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 txBox="1"/>
            <p:nvPr/>
          </p:nvSpPr>
          <p:spPr>
            <a:xfrm>
              <a:off x="3509639" y="551"/>
              <a:ext cx="867421" cy="1431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Gestión de proyectos informáticos: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→ Scrum, planificación y control.</a:t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5400000">
              <a:off x="4383624" y="1308247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BC825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 txBox="1"/>
            <p:nvPr/>
          </p:nvSpPr>
          <p:spPr>
            <a:xfrm>
              <a:off x="4687221" y="1741958"/>
              <a:ext cx="1431245" cy="867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Modelamiento de datos: → diseño e implementación con Prisma y PostgreSQL.</a:t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10800000">
              <a:off x="3075928" y="2615943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BBB05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3509638" y="2919540"/>
              <a:ext cx="867421" cy="1431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Desarrollo de software: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→ Next.js, autenticación, e-commerce.</a:t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1768232" y="1308247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99B958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1768232" y="1741957"/>
              <a:ext cx="1431245" cy="867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Pruebas y QA: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→ validación y mejoras iterativas.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5"/>
          <p:cNvPicPr preferRelativeResize="0"/>
          <p:nvPr/>
        </p:nvPicPr>
        <p:blipFill rotWithShape="1">
          <a:blip r:embed="rId3">
            <a:alphaModFix amt="35000"/>
          </a:blip>
          <a:srcRect b="-1" l="11000" r="-1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Intereses Profesionales</a:t>
            </a:r>
            <a:endParaRPr/>
          </a:p>
        </p:txBody>
      </p:sp>
      <p:grpSp>
        <p:nvGrpSpPr>
          <p:cNvPr id="163" name="Google Shape;163;p5"/>
          <p:cNvGrpSpPr/>
          <p:nvPr/>
        </p:nvGrpSpPr>
        <p:grpSpPr>
          <a:xfrm>
            <a:off x="919798" y="3000527"/>
            <a:ext cx="7304402" cy="2001533"/>
            <a:chOff x="291148" y="1174902"/>
            <a:chExt cx="7304402" cy="2001533"/>
          </a:xfrm>
        </p:grpSpPr>
        <p:sp>
          <p:nvSpPr>
            <p:cNvPr id="164" name="Google Shape;164;p5"/>
            <p:cNvSpPr/>
            <p:nvPr/>
          </p:nvSpPr>
          <p:spPr>
            <a:xfrm>
              <a:off x="890763" y="1174902"/>
              <a:ext cx="981188" cy="9811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Ayrton Catri: Backend, arquitectura, QA.</a:t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3452755" y="1174902"/>
              <a:ext cx="981188" cy="9811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Alexander Pizarro: Frontend, </a:t>
              </a: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Análisis</a:t>
              </a: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 datos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Ing. Software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6014747" y="1174902"/>
              <a:ext cx="981188" cy="9811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Alineación con desarrollo web, metodologías ágiles y soluciones e-commerce.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 txBox="1"/>
          <p:nvPr>
            <p:ph type="title"/>
          </p:nvPr>
        </p:nvSpPr>
        <p:spPr>
          <a:xfrm>
            <a:off x="3415299" y="548464"/>
            <a:ext cx="5098906" cy="1675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Factibilidad del Proyecto</a:t>
            </a:r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3">
            <a:alphaModFix/>
          </a:blip>
          <a:srcRect b="0" l="30767" r="34812" t="0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6"/>
          <p:cNvGrpSpPr/>
          <p:nvPr/>
        </p:nvGrpSpPr>
        <p:grpSpPr>
          <a:xfrm>
            <a:off x="3415300" y="2476199"/>
            <a:ext cx="5098904" cy="3572477"/>
            <a:chOff x="0" y="66369"/>
            <a:chExt cx="5098904" cy="3572477"/>
          </a:xfrm>
        </p:grpSpPr>
        <p:sp>
          <p:nvSpPr>
            <p:cNvPr id="181" name="Google Shape;181;p6"/>
            <p:cNvSpPr/>
            <p:nvPr/>
          </p:nvSpPr>
          <p:spPr>
            <a:xfrm>
              <a:off x="0" y="66369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32967" y="99336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Duración: 3 meses</a:t>
              </a:r>
              <a:endPara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0" y="790657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47D29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32967" y="823624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Metodología: Scrum (sprints semanales)</a:t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0" y="1514944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5FDF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32967" y="1547911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Recursos: Hosting Vercel, PostgreSQL en la nube, Cloudinary, Stripe/PayPal, dominio .cl</a:t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0" y="2239232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D3EB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32967" y="2272199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Presupuesto real: ~ $275.000 CLP por 3 meses</a:t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0" y="2963519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F694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32967" y="2996486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Factibilidad: viable en tiempo y recursos disponibles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7"/>
          <p:cNvPicPr preferRelativeResize="0"/>
          <p:nvPr/>
        </p:nvPicPr>
        <p:blipFill rotWithShape="1">
          <a:blip r:embed="rId3">
            <a:alphaModFix amt="35000"/>
          </a:blip>
          <a:srcRect b="0" l="7979" r="12020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Metodología Scrum</a:t>
            </a:r>
            <a:endParaRPr/>
          </a:p>
        </p:txBody>
      </p:sp>
      <p:grpSp>
        <p:nvGrpSpPr>
          <p:cNvPr id="198" name="Google Shape;198;p7"/>
          <p:cNvGrpSpPr/>
          <p:nvPr/>
        </p:nvGrpSpPr>
        <p:grpSpPr>
          <a:xfrm>
            <a:off x="919798" y="3000527"/>
            <a:ext cx="7304402" cy="2001533"/>
            <a:chOff x="291148" y="1174902"/>
            <a:chExt cx="7304402" cy="2001533"/>
          </a:xfrm>
        </p:grpSpPr>
        <p:sp>
          <p:nvSpPr>
            <p:cNvPr id="199" name="Google Shape;199;p7"/>
            <p:cNvSpPr/>
            <p:nvPr/>
          </p:nvSpPr>
          <p:spPr>
            <a:xfrm>
              <a:off x="890763" y="1174902"/>
              <a:ext cx="981188" cy="9811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 txBox="1"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Roles: PO, Scrum Master, equipo de desarrollo</a:t>
              </a:r>
              <a:endPara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3452755" y="1174902"/>
              <a:ext cx="981188" cy="9811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Ceremonias: Daily Scrum, Sprint Review, Retrospectiva</a:t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6014747" y="1174902"/>
              <a:ext cx="981188" cy="9811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Sprints: entregas semanales con incrementos funcionales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3886aa3f5a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900"/>
            <a:ext cx="8839202" cy="39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886aa3f5a2_0_0"/>
          <p:cNvSpPr txBox="1"/>
          <p:nvPr>
            <p:ph type="title"/>
          </p:nvPr>
        </p:nvSpPr>
        <p:spPr>
          <a:xfrm>
            <a:off x="628650" y="14655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Trello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Entregables de Fase 1</a:t>
            </a:r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>
            <a:off x="628650" y="1825625"/>
            <a:ext cx="7886699" cy="4351337"/>
            <a:chOff x="0" y="0"/>
            <a:chExt cx="7886699" cy="4351337"/>
          </a:xfrm>
        </p:grpSpPr>
        <p:sp>
          <p:nvSpPr>
            <p:cNvPr id="222" name="Google Shape;222;p8"/>
            <p:cNvSpPr/>
            <p:nvPr/>
          </p:nvSpPr>
          <p:spPr>
            <a:xfrm>
              <a:off x="0" y="0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 txBox="1"/>
            <p:nvPr/>
          </p:nvSpPr>
          <p:spPr>
            <a:xfrm>
              <a:off x="38234" y="38234"/>
              <a:ext cx="5295064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Definición del proyecto (charter, backlog, historias de usuario, riesgos)</a:t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91502" y="1522968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BB995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 txBox="1"/>
            <p:nvPr/>
          </p:nvSpPr>
          <p:spPr>
            <a:xfrm>
              <a:off x="629736" y="1561202"/>
              <a:ext cx="5187213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Análisis inicial de arquitectura y herramientas</a:t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1183004" y="3045936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 txBox="1"/>
            <p:nvPr/>
          </p:nvSpPr>
          <p:spPr>
            <a:xfrm>
              <a:off x="1221238" y="3084170"/>
              <a:ext cx="5187213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Estimación de presupuesto y factibilidad</a:t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855184" y="989929"/>
              <a:ext cx="848510" cy="84851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803"/>
              </a:srgbClr>
            </a:solidFill>
            <a:ln cap="flat" cmpd="sng" w="25400">
              <a:solidFill>
                <a:srgbClr val="E7CF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 txBox="1"/>
            <p:nvPr/>
          </p:nvSpPr>
          <p:spPr>
            <a:xfrm>
              <a:off x="6046099" y="989929"/>
              <a:ext cx="466680" cy="638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446686" y="2504195"/>
              <a:ext cx="848510" cy="84851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CE4CF">
                <a:alpha val="89803"/>
              </a:srgbClr>
            </a:solidFill>
            <a:ln cap="flat" cmpd="sng" w="25400">
              <a:solidFill>
                <a:srgbClr val="DCE4C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 txBox="1"/>
            <p:nvPr/>
          </p:nvSpPr>
          <p:spPr>
            <a:xfrm>
              <a:off x="6637601" y="2504195"/>
              <a:ext cx="466680" cy="638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